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5" r:id="rId5"/>
    <p:sldId id="259" r:id="rId6"/>
    <p:sldId id="277" r:id="rId7"/>
    <p:sldId id="275" r:id="rId8"/>
    <p:sldId id="276" r:id="rId9"/>
    <p:sldId id="278" r:id="rId10"/>
    <p:sldId id="284" r:id="rId11"/>
    <p:sldId id="285" r:id="rId12"/>
    <p:sldId id="288" r:id="rId13"/>
    <p:sldId id="289" r:id="rId14"/>
    <p:sldId id="282" r:id="rId15"/>
    <p:sldId id="28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88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96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73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37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17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9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81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51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91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55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75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35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12-6-2017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techniek4/docs/rooie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676105"/>
            <a:ext cx="3686175" cy="150579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21" y="1808820"/>
            <a:ext cx="390749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712171" cy="4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96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Opdracht niveau 2</a:t>
            </a:r>
            <a:r>
              <a:rPr lang="nl-NL" dirty="0" smtClean="0"/>
              <a:t>: Maak opdracht 1 t/m 3 van de </a:t>
            </a:r>
            <a:r>
              <a:rPr lang="nl-NL" dirty="0" err="1" smtClean="0"/>
              <a:t>webquest</a:t>
            </a:r>
            <a:r>
              <a:rPr lang="nl-NL" dirty="0" smtClean="0"/>
              <a:t> Techniek niveau 2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b="1" dirty="0" smtClean="0"/>
              <a:t>Opdracht niveau 3&amp;4: </a:t>
            </a:r>
            <a:r>
              <a:rPr lang="nl-NL" dirty="0" smtClean="0"/>
              <a:t>Maak opdracht 1 t/m 3 bij de </a:t>
            </a:r>
            <a:r>
              <a:rPr lang="nl-NL" dirty="0" err="1" smtClean="0"/>
              <a:t>webquest</a:t>
            </a:r>
            <a:r>
              <a:rPr lang="nl-NL" dirty="0" smtClean="0"/>
              <a:t> Techniek niveau 3&amp;4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0031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nl-NL" dirty="0" smtClean="0"/>
              <a:t>Evaluatie/reflectie: Plannen en organiseren</a:t>
            </a:r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Wat ging goed en wat kan de volgende keer beter?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08" y="2944178"/>
            <a:ext cx="2526085" cy="188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Verzamelarrangement</a:t>
            </a:r>
          </a:p>
          <a:p>
            <a:pPr marL="109728" indent="0">
              <a:buNone/>
            </a:pPr>
            <a:r>
              <a:rPr lang="nl-NL" dirty="0" smtClean="0"/>
              <a:t>Lesbrief</a:t>
            </a:r>
          </a:p>
          <a:p>
            <a:pPr marL="109728" indent="0">
              <a:buNone/>
            </a:pPr>
            <a:r>
              <a:rPr lang="nl-NL" dirty="0" smtClean="0"/>
              <a:t>BPV opdracht</a:t>
            </a:r>
          </a:p>
          <a:p>
            <a:pPr marL="109728" indent="0">
              <a:buNone/>
            </a:pPr>
            <a:r>
              <a:rPr lang="nl-NL" dirty="0" smtClean="0"/>
              <a:t>Excursies</a:t>
            </a:r>
          </a:p>
          <a:p>
            <a:pPr marL="109728" indent="0">
              <a:buNone/>
            </a:pPr>
            <a:r>
              <a:rPr lang="nl-NL" dirty="0" smtClean="0"/>
              <a:t>Praktijk</a:t>
            </a:r>
          </a:p>
          <a:p>
            <a:pPr marL="109728" indent="0">
              <a:buNone/>
            </a:pPr>
            <a:r>
              <a:rPr lang="nl-NL" dirty="0" smtClean="0"/>
              <a:t>Plantenkennis</a:t>
            </a:r>
          </a:p>
          <a:p>
            <a:pPr marL="109728" indent="0">
              <a:buNone/>
            </a:pPr>
            <a:r>
              <a:rPr lang="nl-NL" dirty="0" smtClean="0"/>
              <a:t>Rooster</a:t>
            </a:r>
          </a:p>
          <a:p>
            <a:pPr marL="109728" indent="0">
              <a:buNone/>
            </a:pPr>
            <a:r>
              <a:rPr lang="nl-NL" dirty="0" smtClean="0"/>
              <a:t>Toetsen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4893174" cy="275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1</a:t>
            </a:r>
          </a:p>
        </p:txBody>
      </p:sp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Aftrap: Plannen en organiseren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3753767" cy="281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4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51005"/>
            <a:ext cx="6969400" cy="37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Voorkennis: </a:t>
            </a:r>
            <a:r>
              <a:rPr lang="nl-NL" dirty="0" smtClean="0"/>
              <a:t>Onderhouden gebouwen en terreinen.</a:t>
            </a: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4497"/>
            <a:ext cx="8402224" cy="17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10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dirty="0" smtClean="0"/>
              <a:t>Theorie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828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18411"/>
            <a:ext cx="7996090" cy="446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239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60" y="2218411"/>
            <a:ext cx="5425920" cy="391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40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2F062F-F8AB-4329-AECF-6B453E086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F1F2B6-DAC3-4DA9-A130-9A0CED8E0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D2281-B85E-4926-9C9D-020DD656DF69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651</TotalTime>
  <Words>107</Words>
  <Application>Microsoft Office PowerPoint</Application>
  <PresentationFormat>Diavoorstelling (4:3)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Introductie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102</cp:revision>
  <dcterms:created xsi:type="dcterms:W3CDTF">2013-12-03T16:07:15Z</dcterms:created>
  <dcterms:modified xsi:type="dcterms:W3CDTF">2017-06-12T10:18:20Z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0x01010030C2E150DD3FF547BFFD7598BE20C2A0</vt:lpwstr>
  </property>
</Properties>
</file>